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12" y="-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4E56D-F0BE-4C17-9F07-575F37D608A4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86AA-B722-49E1-A9BF-710B17E126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mccloskey@wcskids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cliparts.co/cliparts/kiK/nod/kiKnodB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1524000" cy="1524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-304800" y="0"/>
            <a:ext cx="7538549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Butcher Education Center PTO presents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Pancakes &amp; peddlers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438400"/>
            <a:ext cx="6858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“FASTEST PANCAKE MAKERS IN THE WORLD”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Pancakes are being flipped by…CHRIS CAKES of MI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All are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invited to join us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 this community event 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Wednesday, March 23, 2016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:00-:8:30pm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At the Butcher  Educational Center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27500 Cosgrove, Warren, MI  48092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Seating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 limited and times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are: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5-6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pm	6-7pm	7-8pm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2" name="Picture 4" descr="guinness world record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05000"/>
            <a:ext cx="990600" cy="79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Food-Network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143000"/>
            <a:ext cx="838200" cy="8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12954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Don’t miss out on the fun.  Get your tickets today!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Shop in Peddler Park and see our vendor area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Showcasing our talented and innovative students projects!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6858000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Shop our </a:t>
            </a:r>
            <a:r>
              <a:rPr lang="en-US" sz="2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r>
              <a:rPr lang="en-US" sz="24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eddlers Park</a:t>
            </a:r>
          </a:p>
          <a:p>
            <a:pPr algn="ctr"/>
            <a:r>
              <a:rPr lang="en-US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 a variety of local vendors selling their wares</a:t>
            </a:r>
            <a:endParaRPr lang="en-US" sz="2400" b="1" i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Stroll down Leadership Lane to see some of our students talents and innovative project!</a:t>
            </a:r>
          </a:p>
          <a:p>
            <a:pPr algn="ctr"/>
            <a:endParaRPr lang="en-US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See Reverse Side for ticket order information</a:t>
            </a:r>
          </a:p>
          <a:p>
            <a:pPr algn="ctr"/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19581707">
            <a:off x="119530" y="5645732"/>
            <a:ext cx="1504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Tin Can Raffle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00200" y="5029200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children under 13 must be accompanied by parent).  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-1828800" y="2590800"/>
            <a:ext cx="14716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Don't miss out on the fun. Get your tickets today!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 rot="19157105">
            <a:off x="0" y="3276600"/>
            <a:ext cx="1403350" cy="55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CAN YOU CATCH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YOUR DINNER?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301846">
            <a:off x="5410200" y="3581400"/>
            <a:ext cx="156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FUNdraiser!!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6172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043615">
            <a:off x="5205875" y="5385197"/>
            <a:ext cx="1497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We now have a DAV</a:t>
            </a:r>
          </a:p>
          <a:p>
            <a:pPr algn="ctr"/>
            <a:r>
              <a:rPr lang="en-US" sz="1050" dirty="0" smtClean="0"/>
              <a:t>Bin to drop off gently</a:t>
            </a:r>
          </a:p>
          <a:p>
            <a:pPr algn="ctr"/>
            <a:r>
              <a:rPr lang="en-US" sz="1050" dirty="0" smtClean="0"/>
              <a:t>Used clothing…drop off </a:t>
            </a:r>
          </a:p>
          <a:p>
            <a:pPr algn="ctr"/>
            <a:r>
              <a:rPr lang="en-US" sz="1050" dirty="0" smtClean="0"/>
              <a:t>your donation anytime!</a:t>
            </a:r>
            <a:endParaRPr lang="en-US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849422"/>
            <a:ext cx="6858000" cy="829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CHRIS CAKES ALL YOU CAN EAT PANCAKE DINNER ON MARCH</a:t>
            </a:r>
            <a:r>
              <a:rPr kumimoji="0" lang="en-US" sz="1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1200" b="1" u="sng" dirty="0" smtClean="0">
                <a:latin typeface="Arial" pitchFamily="34" charset="0"/>
                <a:ea typeface="Times New Roman" pitchFamily="18" charset="0"/>
              </a:rPr>
              <a:t>23</a:t>
            </a:r>
            <a:r>
              <a:rPr kumimoji="0" lang="en-US" sz="1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2015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PLEASE PRINT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PURCHASER NAME:   ________________________________________________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BEC STUDENTS/FAMILIES: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SEND TICKETS THROUGH STUDENT AT BEC: 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STUDENT NAME __________________________________     MMSTC     MS2TC    MSVPA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    	         (circle one)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u="sng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DISTRICT </a:t>
            </a:r>
            <a:r>
              <a:rPr lang="en-US" sz="1200" b="1" u="sng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EMPLOYEE OR OUTSIDE GUEST </a:t>
            </a:r>
            <a:r>
              <a:rPr lang="en-US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PURCHASE: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SCHOOL TO SEND TICKETS TO:   _________________________________________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EMAIL FOR COMMUNICATION: _________________________________________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CONTACT NO.: ______________________________________________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1ST SEATING 5:00 - 6:00PM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# OF TICKETS__________X $7.00 = TOTAL $ 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2ND SEATING 6:00 - 7:00PM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# OF TICKETS__________X $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.00 = TOTAL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$__________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3RD SEATING 7:00 - 8:00PM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# OF TICKETS__________X $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.00 = TOTAL $ _________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send in this order form check made out to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BEC-PTO</a:t>
            </a:r>
            <a:endParaRPr kumimoji="0" lang="en-US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a sealed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envelope labeled</a:t>
            </a:r>
            <a:r>
              <a:rPr kumimoji="0" lang="en-US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PANCAKES &amp; PEDDLERS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by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March 11th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endParaRPr lang="en-US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Tickets will be $10 beginning March 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14</a:t>
            </a:r>
            <a:r>
              <a:rPr lang="en-US" sz="12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lang="en-US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BEC families – send to school with student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WCS District Employees – send through inter-office 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mail to the Butcher PTO</a:t>
            </a:r>
            <a:endParaRPr lang="en-US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Others – Send to Butcher Educational Center PTO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27500 Cosgrove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Warren, MI  48092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TICKETS MUST BE PURCHASED IN ADVANCE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FUNDS GO INTO PTO GENERAL FUNDS WHICH SUPPORT ALL STUDENTS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email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Carol McCloskey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cmccloskey@wcskids.net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with any questions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 ARE NOT RESPONSIBLE FOR ANY LOST OR STOLEN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FUNDS OR TICKETS.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04800" y="0"/>
            <a:ext cx="75385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Butcher Education Center PTO presents</a:t>
            </a:r>
          </a:p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Pancakes &amp; peddlers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224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Carol</cp:lastModifiedBy>
  <cp:revision>194</cp:revision>
  <dcterms:created xsi:type="dcterms:W3CDTF">2015-12-17T07:04:01Z</dcterms:created>
  <dcterms:modified xsi:type="dcterms:W3CDTF">2016-02-24T23:10:18Z</dcterms:modified>
</cp:coreProperties>
</file>